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69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773CD-A50C-FE48-9D41-E4989478C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D59CD5A-9E8D-7D44-87FD-6B1950360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C1EEBA-6DCE-F248-A51A-0E54B8B0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A63344-9278-9248-8950-9980CDF2A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E00EF6-B22B-4248-A9DF-56759F1B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37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E5173-90FB-A547-8CF8-8FCE6C293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1F86C53-0F55-F34F-9B42-23D52E528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EBE06D-C653-0E47-8CFD-9E0DA6CA7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47DC2E-4F89-704E-B410-7926087B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290E71-6253-F34A-956A-01DD57C6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6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8C1732B-3A4E-7644-A199-F00687EEE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13CE914-B13F-B746-B0DC-2F8585057A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6352D5-8F52-8F40-8CE6-38755B511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F401D5-3271-3F44-84A0-235C10EE4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58BC17-AD1D-6140-A7BD-5AB526F3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226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1B6210-4C83-6540-82BA-BD0244E3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3C6920-338A-074E-9187-D6A2358ED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42B2D7-8477-0548-87F0-76015C34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00C0DA-0176-FE4D-982C-EE7E067A0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A8D79F-449A-6B45-A625-87E24501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163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5D2D5-27C0-3748-88B8-7DDE296D8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D05E24-9A84-F147-A790-648F1E922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888260-1224-1E47-8BDE-D80FF477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1646C0-5706-1C41-9F10-E9836009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36040E-01AD-D04B-AEBD-C174FCD6E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45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EC863-3194-104F-A6F4-52148D13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4807B0-2F91-094D-B239-3CDE92BE3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C1ED5F1-CB72-604F-9808-8D4644FEB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2D4CCF3-2AEB-9B4F-BC93-32FF783D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AB925C-F013-284E-9371-1677794C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1CD67B-B796-214D-A059-43D4117A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5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3F1EF-6AB9-E740-A57F-FA6FEB27E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6F40C31-AB12-DF48-928D-17464F282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D4D8C2-EC5D-CA40-98DF-6142DE90F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49DA83-4CAB-6941-BE7B-ECF408BB1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0DC16CA-AA74-1E41-9516-7397981320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E61CD06-E0BE-3B4E-A8D9-2078807F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3105CB4-1A28-E04A-A32B-542665CE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02E142-43A4-C34D-A883-D0C5606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0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1C531D-3BE8-8244-ABB9-487C90AF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E40271-8B38-AB46-ADBE-DC0D1551D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FB9AC1-1A29-494F-8888-D7B427A2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82CD71-E28A-9D49-B3EA-53028E18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699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BDEE22-57A1-B94A-A8B8-196E9ADD6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A9590B-2855-E546-BE8F-9FC3C5516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9BBB94C-0950-A449-AE5A-3C28E008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22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211130-6FB1-C347-AAB1-8FFB01EAB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2C1877-465F-5648-9154-6AA5797AA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2897FE7-930B-E645-AB41-3DAE9E12B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D9277D-C9B9-744A-8CAB-1B15CD4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380ADC-7779-6A4D-B7E4-97397AF8C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FB7544-27ED-F54B-A5B1-B356E588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7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BAA08D-110F-634C-A6B5-45E99EDF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717A9A-4868-E940-B75A-B7F64423FE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C8E9186-3C58-6F45-80DF-F3372F62A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DE19D9A-A08D-0943-BA30-FC41E564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9D43C6C-1511-7D44-B91F-3A98005CD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B75BD67-5D5B-154A-BF4B-55E45300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47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398373-21E6-F94E-B6DB-1E9D38C29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537098-83AD-374C-96C5-AC106D652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01A7D8-74A0-0F4F-91B3-37CAC58D7A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43E68-4665-2A4F-B32C-4C2DD52B2E1F}" type="datetimeFigureOut">
              <a:rPr lang="de-DE" smtClean="0"/>
              <a:t>09.01.19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7BF2C1-BE0E-2F44-83F6-B655F52AB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874D35-1C55-F946-A851-2D91F994D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61548-2048-FF45-BFE9-0101A06A3B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093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2573330-1FC2-414E-8919-1C0E02F09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80022"/>
            <a:ext cx="5543550" cy="380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8BDF0947-F58D-5543-9553-A6C0A4E5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8738" y="659385"/>
            <a:ext cx="554355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0B545814-B409-5445-BE5A-1CB7E2184FE4}"/>
              </a:ext>
            </a:extLst>
          </p:cNvPr>
          <p:cNvSpPr txBox="1">
            <a:spLocks noChangeArrowheads="1"/>
          </p:cNvSpPr>
          <p:nvPr/>
        </p:nvSpPr>
        <p:spPr>
          <a:xfrm>
            <a:off x="287338" y="4539235"/>
            <a:ext cx="6048375" cy="83661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1800" indent="-322263"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de-DE" altLang="de-DE" sz="1800" dirty="0"/>
              <a:t>L6509 </a:t>
            </a:r>
            <a:r>
              <a:rPr lang="de-DE" altLang="de-DE" sz="1800" dirty="0" err="1"/>
              <a:t>fibroblasts</a:t>
            </a:r>
            <a:r>
              <a:rPr lang="de-DE" altLang="de-DE" sz="1800" dirty="0"/>
              <a:t>, wild type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E95B604-7624-A548-9BEC-8FAF6CE1D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4559872"/>
            <a:ext cx="5975350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2263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de-DE" altLang="de-DE">
                <a:latin typeface="+mn-lt"/>
              </a:rPr>
              <a:t>L9476 fibroblasts, Col6A2 G283E mutant (heterozygous)</a:t>
            </a:r>
          </a:p>
          <a:p>
            <a:pPr hangingPunct="1">
              <a:lnSpc>
                <a:spcPct val="102000"/>
              </a:lnSpc>
              <a:spcAft>
                <a:spcPts val="1425"/>
              </a:spcAft>
              <a:buClrTx/>
              <a:buSzPct val="45000"/>
              <a:buFontTx/>
              <a:buNone/>
            </a:pPr>
            <a:endParaRPr lang="de-DE" altLang="de-DE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CC8F6526-1EDC-1843-AB0E-DC2003975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078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2263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de-DE" altLang="de-DE" sz="1500" b="1">
                <a:solidFill>
                  <a:srgbClr val="00CC00"/>
                </a:solidFill>
                <a:latin typeface="Calibri" panose="020F0502020204030204" pitchFamily="34" charset="0"/>
              </a:rPr>
              <a:t>Col6</a:t>
            </a:r>
            <a:r>
              <a:rPr lang="de-DE" altLang="de-DE" sz="1500" b="1">
                <a:latin typeface="Calibri" panose="020F0502020204030204" pitchFamily="34" charset="0"/>
              </a:rPr>
              <a:t>/</a:t>
            </a:r>
            <a:r>
              <a:rPr lang="de-DE" altLang="de-DE" sz="1500" b="1">
                <a:solidFill>
                  <a:srgbClr val="FF0000"/>
                </a:solidFill>
                <a:latin typeface="Calibri" panose="020F0502020204030204" pitchFamily="34" charset="0"/>
              </a:rPr>
              <a:t>Fibronectin</a:t>
            </a:r>
            <a:r>
              <a:rPr lang="de-DE" altLang="de-DE" sz="1500" b="1">
                <a:latin typeface="Calibri" panose="020F0502020204030204" pitchFamily="34" charset="0"/>
              </a:rPr>
              <a:t>/</a:t>
            </a:r>
            <a:r>
              <a:rPr lang="de-DE" altLang="de-DE" sz="1500" b="1">
                <a:solidFill>
                  <a:srgbClr val="0000FF"/>
                </a:solidFill>
                <a:latin typeface="Calibri" panose="020F0502020204030204" pitchFamily="34" charset="0"/>
              </a:rPr>
              <a:t>DAPI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ABCB6E3C-3756-6040-9F8A-CE0F60C8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7463" y="4201097"/>
            <a:ext cx="1008062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2263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de-DE" altLang="de-DE" sz="1500" b="1" dirty="0">
                <a:solidFill>
                  <a:srgbClr val="FFFFFF"/>
                </a:solidFill>
                <a:latin typeface="Calibri" panose="020F0502020204030204" pitchFamily="34" charset="0"/>
              </a:rPr>
              <a:t>ICG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0A6D00E-3810-214A-AC62-67414AF9C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675" y="4226497"/>
            <a:ext cx="1008063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431800" indent="-322263"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31800" algn="l"/>
                <a:tab pos="879475" algn="l"/>
                <a:tab pos="1328738" algn="l"/>
                <a:tab pos="1778000" algn="l"/>
                <a:tab pos="2227263" algn="l"/>
                <a:tab pos="2676525" algn="l"/>
                <a:tab pos="3125788" algn="l"/>
                <a:tab pos="3575050" algn="l"/>
                <a:tab pos="4024313" algn="l"/>
                <a:tab pos="4473575" algn="l"/>
                <a:tab pos="4922838" algn="l"/>
                <a:tab pos="5372100" algn="l"/>
                <a:tab pos="5821363" algn="l"/>
                <a:tab pos="6270625" algn="l"/>
                <a:tab pos="6719888" algn="l"/>
                <a:tab pos="7169150" algn="l"/>
                <a:tab pos="7618413" algn="l"/>
                <a:tab pos="8067675" algn="l"/>
                <a:tab pos="8516938" algn="l"/>
                <a:tab pos="8966200" algn="l"/>
                <a:tab pos="94154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2000"/>
              </a:lnSpc>
              <a:spcAft>
                <a:spcPts val="1425"/>
              </a:spcAft>
              <a:buClrTx/>
              <a:buSzPct val="45000"/>
              <a:buFontTx/>
              <a:buNone/>
            </a:pPr>
            <a:r>
              <a:rPr lang="de-DE" altLang="de-DE" sz="1500" b="1" dirty="0">
                <a:solidFill>
                  <a:srgbClr val="FFFFFF"/>
                </a:solidFill>
                <a:latin typeface="Calibri" panose="020F0502020204030204" pitchFamily="34" charset="0"/>
              </a:rPr>
              <a:t>ICG</a:t>
            </a:r>
          </a:p>
        </p:txBody>
      </p:sp>
    </p:spTree>
    <p:extLst>
      <p:ext uri="{BB962C8B-B14F-4D97-AF65-F5344CB8AC3E}">
        <p14:creationId xmlns:p14="http://schemas.microsoft.com/office/powerpoint/2010/main" val="666659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Macintosh PowerPoint</Application>
  <PresentationFormat>Breitbild</PresentationFormat>
  <Paragraphs>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Jeanette Erdmann</dc:creator>
  <cp:lastModifiedBy>Jeanette Erdmann</cp:lastModifiedBy>
  <cp:revision>2</cp:revision>
  <dcterms:created xsi:type="dcterms:W3CDTF">2019-01-09T13:48:18Z</dcterms:created>
  <dcterms:modified xsi:type="dcterms:W3CDTF">2019-01-09T13:57:59Z</dcterms:modified>
</cp:coreProperties>
</file>